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2E69E-26D0-415F-9755-8939F4DE6DA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B22D8-424A-481E-B03F-1498362D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63FA-30FB-5CD4-0EA7-012B9474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5D5D5-DB5D-C578-9D32-55B60099B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87A-D269-F021-8289-991DC20A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7349-BD77-4D2B-8218-F8966B91D510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EC473-78BA-47BB-3939-DEC9CCCC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3EAC6-841E-72E6-2E78-7F41104A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F834-E57B-3032-47FC-645603B7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01383-86FF-A097-6F5E-2353E6045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E438-85BE-9965-2C19-A177F5D2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B05D-342E-4CC1-AECB-0B2C2D830FD9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F48AA-D271-CF87-DCBA-1EC08D34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D45AC-634B-1981-1461-9788C71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28F1D-ECEA-2F86-CC76-A8D53FA99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4B18E-4A82-7360-C9CA-028ABB2AA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40B2-B2C8-8175-E787-7232B9EE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0502-94E3-411B-BF2D-129F960651BD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2010-802E-E97F-00A4-BBFD3203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BD4A7-DF4E-507B-A631-795FD79A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2025-FF8F-D871-F630-88C75BC1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3984-CFCB-070F-937D-E185FB37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F638-6290-4B6F-F2F6-2E8520AF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68A8-FE77-491D-B309-F6465E427175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58F87-0574-DBDC-59A8-C212A2B5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7CB46-FC75-CCE0-D231-20AE0ABB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0FEE-D1CD-544F-B4D4-1A507933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434C2-1D95-0E9C-65BC-27E8792EE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8186A-A093-8FEF-B04C-CF38529E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B810-B80E-46CE-B94D-ED4F39C16ED6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7FB34-3390-EEEF-F046-86B70B81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0FDC-370D-46A2-7A7A-E6271962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44BF-C249-1CFC-BFDA-CED7036B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D1EC-E36F-3B54-2147-9B0BE653E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F51EE-EE5A-9A74-50CE-5A067CFA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98A9C-9BD0-F762-9DF7-73B47F48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0940-C1B2-492D-999A-6F5EE00C0239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D61E1-3FA1-C8F5-EF5A-05FE592F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74736-7B5D-DEF2-AE1F-BDE6EB35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7FB5-42DE-EF33-F5B2-10EF8DC8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CC1FE-1A53-2012-3C8F-15D4E7652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9CC2D-B042-2B0F-7641-704441508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93475-0016-4F92-CCF2-A56DDC641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BD43B-2A0B-D897-14AB-4D7F7639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56DE5-BCC0-3409-7C1C-725720F5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8502-3AE0-4C57-BE0F-1D95296DDE39}" type="datetime1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CA541-31EB-A5DC-20A9-91A811B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A2DE7-85E2-EA53-BF41-B51C67DE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4E2D-0FC4-6821-508C-C939232B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D73DA-C72A-B0F5-6A11-29D0F6FD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B488-3B68-4CFE-A2A3-D360209D0059}" type="datetime1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5EBF1-1D03-D76A-6D4B-2775723C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B0462-FC4A-1FFB-877F-6AA194DC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F35BB-72C7-A144-01B2-6CC41830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2999-6A07-46F5-896C-046A4024E085}" type="datetime1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3B518-398D-CD1C-AFA5-C3517C20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8263D-BD95-A92B-2FD8-780D1BC7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C3F6-B3EE-0F0F-9506-B2CBC799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D5EB-05F8-8B61-473B-F514AB8BE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C4675-CD34-C181-4DFB-FAE2854EB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4AE52-7CE8-34B4-D855-CD660B11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E1C9-61E3-473D-92AD-4C9782A0AD3B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779E3-CB67-51C1-4169-C494D96C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0B8F4-DA1A-A46D-BA26-2FE577F5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4A57-9858-2B92-D2DA-5CAAD4F0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9BCB4-B223-2127-FE82-8E5E5A82C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F88E2-1CC7-A790-407E-7C522B6AE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32938-ABDB-2345-9064-C9DCDD39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5DFD-CFF7-48C0-AFB8-136AB691CFC6}" type="datetime1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46A09-3CD6-B290-777F-71016DCE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B097-023A-3A23-CAA8-CA19BE10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5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CBE50-F446-0968-7DAA-3F08465C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65A0D-EDB7-9CAC-393F-19B6AF6D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60852-C7F7-62E5-2153-78B31D63B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0D26-0350-4749-9C25-3993E26F19B6}" type="datetime1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6F387-DFA2-9214-E356-7C49135A0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1BE-EE1D-BC19-17DB-39F1E4ADA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89BF-3771-4074-8C3D-4EAFDFA17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b-audio.com/Cable/index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9E7D-BFA2-8BBF-3FE8-8D8E85860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1618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Wfview</a:t>
            </a:r>
            <a:r>
              <a:rPr lang="en-US" b="1" dirty="0"/>
              <a:t> Client &amp; WSJT-X</a:t>
            </a:r>
            <a:br>
              <a:rPr lang="en-US" b="1" dirty="0"/>
            </a:br>
            <a:r>
              <a:rPr lang="en-US" b="1" dirty="0"/>
              <a:t>Configuration</a:t>
            </a:r>
            <a:br>
              <a:rPr lang="en-US" b="1" dirty="0"/>
            </a:br>
            <a:r>
              <a:rPr lang="en-US" b="1" dirty="0"/>
              <a:t>IC-7300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E86CBA-BD37-9FC2-2D23-CABC05E7F1F7}"/>
              </a:ext>
            </a:extLst>
          </p:cNvPr>
          <p:cNvGrpSpPr/>
          <p:nvPr/>
        </p:nvGrpSpPr>
        <p:grpSpPr>
          <a:xfrm>
            <a:off x="2005390" y="3876454"/>
            <a:ext cx="8181219" cy="2078917"/>
            <a:chOff x="2005390" y="3876454"/>
            <a:chExt cx="8181219" cy="2078917"/>
          </a:xfrm>
        </p:grpSpPr>
        <p:pic>
          <p:nvPicPr>
            <p:cNvPr id="5" name="Picture 2" descr="Stream Deck +">
              <a:extLst>
                <a:ext uri="{FF2B5EF4-FFF2-40B4-BE49-F238E27FC236}">
                  <a16:creationId xmlns:a16="http://schemas.microsoft.com/office/drawing/2014/main" id="{2845225A-C028-FA28-3CA1-93388F6855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9" t="21333" r="5388" b="20889"/>
            <a:stretch/>
          </p:blipFill>
          <p:spPr bwMode="auto">
            <a:xfrm>
              <a:off x="8985496" y="4731429"/>
              <a:ext cx="1014838" cy="734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274BDC-3CE2-56E1-CFAE-68FF6E76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87" t="60972" r="37963" b="20972"/>
            <a:stretch/>
          </p:blipFill>
          <p:spPr>
            <a:xfrm>
              <a:off x="2166023" y="4162424"/>
              <a:ext cx="4929188" cy="123825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CBEF0C-951C-DC35-943B-B5770CE8FDF6}"/>
                </a:ext>
              </a:extLst>
            </p:cNvPr>
            <p:cNvSpPr txBox="1"/>
            <p:nvPr/>
          </p:nvSpPr>
          <p:spPr>
            <a:xfrm>
              <a:off x="6816492" y="5465890"/>
              <a:ext cx="1802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WFVIEW CLIENT</a:t>
              </a:r>
            </a:p>
            <a:p>
              <a:pPr algn="ctr"/>
              <a:r>
                <a:rPr lang="en-US" sz="1200" b="1" dirty="0"/>
                <a:t>(LOCAL)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A23ADD-937E-E463-D9AF-7B8A853D2404}"/>
                </a:ext>
              </a:extLst>
            </p:cNvPr>
            <p:cNvSpPr txBox="1"/>
            <p:nvPr/>
          </p:nvSpPr>
          <p:spPr>
            <a:xfrm>
              <a:off x="4010032" y="5121123"/>
              <a:ext cx="18023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WFVIEW SERVER</a:t>
              </a:r>
            </a:p>
            <a:p>
              <a:pPr algn="ctr"/>
              <a:r>
                <a:rPr lang="en-US" sz="1200" b="1" dirty="0"/>
                <a:t>(REMOTE)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C2352F-F9C6-FA7E-35E4-F6B208F7F27F}"/>
                </a:ext>
              </a:extLst>
            </p:cNvPr>
            <p:cNvSpPr txBox="1"/>
            <p:nvPr/>
          </p:nvSpPr>
          <p:spPr>
            <a:xfrm>
              <a:off x="8804428" y="5493706"/>
              <a:ext cx="138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STREAM DECK PLUS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DEB85B-812F-0822-A7B4-4918D3CD0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0132" y="5098659"/>
              <a:ext cx="7624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2F653E-FA58-9289-C948-B7EF937FAC64}"/>
                </a:ext>
              </a:extLst>
            </p:cNvPr>
            <p:cNvSpPr txBox="1"/>
            <p:nvPr/>
          </p:nvSpPr>
          <p:spPr>
            <a:xfrm>
              <a:off x="2005390" y="5014914"/>
              <a:ext cx="1382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IC-7300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2C81BD6-70E3-D602-E262-FFB0124BB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725" y="3876454"/>
              <a:ext cx="2247900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ouvelle version WSJT-X - ON4CN - Claude - OT4N">
              <a:extLst>
                <a:ext uri="{FF2B5EF4-FFF2-40B4-BE49-F238E27FC236}">
                  <a16:creationId xmlns:a16="http://schemas.microsoft.com/office/drawing/2014/main" id="{6F68EF2A-6557-7BE8-26E2-4A42D0D71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451" y="4194113"/>
              <a:ext cx="1244921" cy="77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A6F68C-9736-B818-1F2B-289082A1F5A7}"/>
              </a:ext>
            </a:extLst>
          </p:cNvPr>
          <p:cNvSpPr txBox="1"/>
          <p:nvPr/>
        </p:nvSpPr>
        <p:spPr>
          <a:xfrm>
            <a:off x="9287774" y="6374104"/>
            <a:ext cx="276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KA8JMW 1-31-2024</a:t>
            </a:r>
          </a:p>
        </p:txBody>
      </p:sp>
    </p:spTree>
    <p:extLst>
      <p:ext uri="{BB962C8B-B14F-4D97-AF65-F5344CB8AC3E}">
        <p14:creationId xmlns:p14="http://schemas.microsoft.com/office/powerpoint/2010/main" val="300013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5AC07D-4163-82D0-320B-73EB8AC2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73" y="0"/>
            <a:ext cx="6668253" cy="6858000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D54E9F44-F148-A2DC-5233-9B91E074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" y="490519"/>
            <a:ext cx="2622224" cy="10811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WSJT-X</a:t>
            </a:r>
            <a:br>
              <a:rPr lang="en-US" b="1" dirty="0"/>
            </a:br>
            <a:r>
              <a:rPr lang="en-US" b="1" dirty="0"/>
              <a:t> In 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4D008C-B159-690C-858B-E897AD09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CB1FE-0C34-83FE-5B02-C348B60F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05" y="183800"/>
            <a:ext cx="8841065" cy="65376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F8937-2CA2-2DFD-D1BF-F31E3387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2896-B876-18A3-E085-7C71E832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" y="365125"/>
            <a:ext cx="2760453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Stream Deck</a:t>
            </a:r>
            <a:br>
              <a:rPr lang="en-US" sz="4000" b="1" dirty="0"/>
            </a:br>
            <a:r>
              <a:rPr lang="en-US" sz="4000" b="1" dirty="0"/>
              <a:t>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A5FE8-A165-E6E4-4036-01667CB1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0854" y="6001860"/>
            <a:ext cx="2523242" cy="308142"/>
          </a:xfrm>
        </p:spPr>
        <p:txBody>
          <a:bodyPr/>
          <a:lstStyle/>
          <a:p>
            <a:fld id="{1F0789BF-3771-4074-8C3D-4EAFDFA1767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7A4E8-7E13-F593-B929-8165140E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729" y="274948"/>
            <a:ext cx="8247572" cy="6308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041B10-4F82-B347-224E-372AF4C3E3B7}"/>
              </a:ext>
            </a:extLst>
          </p:cNvPr>
          <p:cNvSpPr/>
          <p:nvPr/>
        </p:nvSpPr>
        <p:spPr>
          <a:xfrm>
            <a:off x="4544285" y="1849838"/>
            <a:ext cx="143100" cy="142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6D8E3-16DC-D61D-E012-BEA4C80B6442}"/>
              </a:ext>
            </a:extLst>
          </p:cNvPr>
          <p:cNvSpPr txBox="1"/>
          <p:nvPr/>
        </p:nvSpPr>
        <p:spPr>
          <a:xfrm>
            <a:off x="4651604" y="2799417"/>
            <a:ext cx="13462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Enable USB Controllers.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C5940E-B51C-62A2-7C46-C763C1A38C2C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H="1" flipV="1">
            <a:off x="4615835" y="1991851"/>
            <a:ext cx="708898" cy="807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C743E54-93AC-DA2C-CC7F-E3247C5B89F0}"/>
              </a:ext>
            </a:extLst>
          </p:cNvPr>
          <p:cNvSpPr/>
          <p:nvPr/>
        </p:nvSpPr>
        <p:spPr>
          <a:xfrm>
            <a:off x="5523936" y="1844924"/>
            <a:ext cx="806036" cy="166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13C23B-A995-6D7D-3A42-D9DA59EC3D98}"/>
              </a:ext>
            </a:extLst>
          </p:cNvPr>
          <p:cNvSpPr txBox="1"/>
          <p:nvPr/>
        </p:nvSpPr>
        <p:spPr>
          <a:xfrm>
            <a:off x="6666007" y="3633372"/>
            <a:ext cx="17016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to</a:t>
            </a:r>
          </a:p>
          <a:p>
            <a:pPr algn="ctr"/>
            <a:r>
              <a:rPr lang="en-US" dirty="0"/>
              <a:t> enter</a:t>
            </a:r>
          </a:p>
          <a:p>
            <a:pPr algn="ctr"/>
            <a:r>
              <a:rPr lang="en-US" dirty="0"/>
              <a:t>Stream Deck</a:t>
            </a:r>
          </a:p>
          <a:p>
            <a:pPr algn="ctr"/>
            <a:r>
              <a:rPr lang="en-US" dirty="0"/>
              <a:t>Setup.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676DE7-949E-26CE-0E4D-0BEDEE80FB92}"/>
              </a:ext>
            </a:extLst>
          </p:cNvPr>
          <p:cNvCxnSpPr>
            <a:cxnSpLocks/>
            <a:stCxn id="23" idx="0"/>
            <a:endCxn id="22" idx="3"/>
          </p:cNvCxnSpPr>
          <p:nvPr/>
        </p:nvCxnSpPr>
        <p:spPr>
          <a:xfrm flipH="1" flipV="1">
            <a:off x="6329972" y="1927988"/>
            <a:ext cx="1186873" cy="17053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2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0CF91-1213-E039-5282-F584ADC1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40E92-FE2E-F18A-1F44-F00D5AA9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367" y="215112"/>
            <a:ext cx="5079691" cy="64180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11C325-5D99-B488-1D42-581506475A55}"/>
              </a:ext>
            </a:extLst>
          </p:cNvPr>
          <p:cNvSpPr/>
          <p:nvPr/>
        </p:nvSpPr>
        <p:spPr>
          <a:xfrm>
            <a:off x="6740525" y="1484424"/>
            <a:ext cx="460375" cy="473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7388D-5DA2-5ED0-CAAE-25C29875B9E9}"/>
              </a:ext>
            </a:extLst>
          </p:cNvPr>
          <p:cNvSpPr txBox="1"/>
          <p:nvPr/>
        </p:nvSpPr>
        <p:spPr>
          <a:xfrm>
            <a:off x="3306054" y="355573"/>
            <a:ext cx="134625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Right Mouse Click over a button to edit it’s function.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3BA3BB-954B-1630-95FA-3E43EB4E7E9E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4652311" y="1232736"/>
            <a:ext cx="2088214" cy="488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870BE0-5054-A458-FA94-621ED559BCD1}"/>
              </a:ext>
            </a:extLst>
          </p:cNvPr>
          <p:cNvSpPr txBox="1"/>
          <p:nvPr/>
        </p:nvSpPr>
        <p:spPr>
          <a:xfrm>
            <a:off x="3105150" y="2509739"/>
            <a:ext cx="154716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dialog box will then popup. Select and save the button settings.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8CCB94-C95F-BA0E-60E3-B4B47EA8CE20}"/>
              </a:ext>
            </a:extLst>
          </p:cNvPr>
          <p:cNvCxnSpPr>
            <a:cxnSpLocks/>
            <a:stCxn id="8" idx="2"/>
            <a:endCxn id="19" idx="3"/>
          </p:cNvCxnSpPr>
          <p:nvPr/>
        </p:nvCxnSpPr>
        <p:spPr>
          <a:xfrm flipH="1">
            <a:off x="4652311" y="1957499"/>
            <a:ext cx="2318402" cy="14294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35C4A7-34ED-C71D-BCA2-C221911CC13E}"/>
              </a:ext>
            </a:extLst>
          </p:cNvPr>
          <p:cNvCxnSpPr>
            <a:cxnSpLocks/>
            <a:stCxn id="19" idx="1"/>
            <a:endCxn id="54" idx="3"/>
          </p:cNvCxnSpPr>
          <p:nvPr/>
        </p:nvCxnSpPr>
        <p:spPr>
          <a:xfrm flipH="1" flipV="1">
            <a:off x="2409517" y="3386039"/>
            <a:ext cx="695633" cy="8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BD8F75-7AA5-DCFA-F2B5-4A1FD41BEEA8}"/>
              </a:ext>
            </a:extLst>
          </p:cNvPr>
          <p:cNvCxnSpPr>
            <a:cxnSpLocks/>
            <a:stCxn id="45" idx="3"/>
            <a:endCxn id="42" idx="1"/>
          </p:cNvCxnSpPr>
          <p:nvPr/>
        </p:nvCxnSpPr>
        <p:spPr>
          <a:xfrm flipV="1">
            <a:off x="4752762" y="4383108"/>
            <a:ext cx="1987763" cy="6001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0928861-B7B3-65B1-4BB5-87865BE15025}"/>
              </a:ext>
            </a:extLst>
          </p:cNvPr>
          <p:cNvSpPr/>
          <p:nvPr/>
        </p:nvSpPr>
        <p:spPr>
          <a:xfrm>
            <a:off x="6740525" y="4264065"/>
            <a:ext cx="460375" cy="238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F1FF9-7C1C-311D-CFC4-64F3D3AE1916}"/>
              </a:ext>
            </a:extLst>
          </p:cNvPr>
          <p:cNvSpPr txBox="1"/>
          <p:nvPr/>
        </p:nvSpPr>
        <p:spPr>
          <a:xfrm>
            <a:off x="3205601" y="4383107"/>
            <a:ext cx="154716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Knob functions can be similarly assigned.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DB104C-0C3B-2EA7-99FE-2F482336FC99}"/>
              </a:ext>
            </a:extLst>
          </p:cNvPr>
          <p:cNvSpPr txBox="1"/>
          <p:nvPr/>
        </p:nvSpPr>
        <p:spPr>
          <a:xfrm>
            <a:off x="1007348" y="5423644"/>
            <a:ext cx="229870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Multiple pages of functions can be created.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6DAB797-AED6-14F6-C015-98601610BB8C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 flipV="1">
            <a:off x="3306054" y="5583630"/>
            <a:ext cx="6520571" cy="3016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BFF57AB-ABF1-9F4D-F094-DB54C25041AE}"/>
              </a:ext>
            </a:extLst>
          </p:cNvPr>
          <p:cNvSpPr/>
          <p:nvPr/>
        </p:nvSpPr>
        <p:spPr>
          <a:xfrm>
            <a:off x="9826625" y="5185559"/>
            <a:ext cx="917575" cy="796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F70E424-6B15-9335-ECA3-B340F93D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7" y="2471639"/>
            <a:ext cx="1809750" cy="1828800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22F2235C-C70F-F894-1F0C-4540CFB0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" y="365125"/>
            <a:ext cx="2760453" cy="159237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Editing</a:t>
            </a:r>
            <a:br>
              <a:rPr lang="en-US" sz="4000" b="1" dirty="0"/>
            </a:br>
            <a:r>
              <a:rPr lang="en-US" sz="4000" b="1" dirty="0"/>
              <a:t>Stream Deck Button Functions</a:t>
            </a:r>
          </a:p>
        </p:txBody>
      </p:sp>
    </p:spTree>
    <p:extLst>
      <p:ext uri="{BB962C8B-B14F-4D97-AF65-F5344CB8AC3E}">
        <p14:creationId xmlns:p14="http://schemas.microsoft.com/office/powerpoint/2010/main" val="258258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7AC82-66C6-EFCB-071F-115CA4142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48381-CDBD-1442-54C9-52833A35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62" y="253983"/>
            <a:ext cx="8302394" cy="6350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58E3F9-EE6B-6E22-4326-D69697B6A472}"/>
              </a:ext>
            </a:extLst>
          </p:cNvPr>
          <p:cNvSpPr txBox="1"/>
          <p:nvPr/>
        </p:nvSpPr>
        <p:spPr>
          <a:xfrm>
            <a:off x="416944" y="388515"/>
            <a:ext cx="28352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SSB operation with </a:t>
            </a:r>
            <a:r>
              <a:rPr lang="en-US" sz="4000" b="1" dirty="0" err="1"/>
              <a:t>Wfview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B16046-050F-5374-999B-74E2C82F0A77}"/>
              </a:ext>
            </a:extLst>
          </p:cNvPr>
          <p:cNvSpPr/>
          <p:nvPr/>
        </p:nvSpPr>
        <p:spPr>
          <a:xfrm>
            <a:off x="5304480" y="3121820"/>
            <a:ext cx="1298417" cy="197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56DF61-E506-554E-F749-8FA82649EE55}"/>
              </a:ext>
            </a:extLst>
          </p:cNvPr>
          <p:cNvSpPr/>
          <p:nvPr/>
        </p:nvSpPr>
        <p:spPr>
          <a:xfrm>
            <a:off x="7088038" y="3121820"/>
            <a:ext cx="1298418" cy="197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02072-FC8C-3CBA-68F5-6B0826AE00A5}"/>
              </a:ext>
            </a:extLst>
          </p:cNvPr>
          <p:cNvSpPr txBox="1"/>
          <p:nvPr/>
        </p:nvSpPr>
        <p:spPr>
          <a:xfrm>
            <a:off x="5364866" y="3786099"/>
            <a:ext cx="31494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audio to use USB Headset.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72717D-AADE-234F-D594-922E6284DB31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898742" y="3334585"/>
            <a:ext cx="1040827" cy="4515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3ED1F6-6885-0BE3-159A-A2FB74E1566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939569" y="3319643"/>
            <a:ext cx="848933" cy="4664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3E00F-0E95-B951-388F-2F27D719FB87}"/>
              </a:ext>
            </a:extLst>
          </p:cNvPr>
          <p:cNvSpPr/>
          <p:nvPr/>
        </p:nvSpPr>
        <p:spPr>
          <a:xfrm>
            <a:off x="5364866" y="2650063"/>
            <a:ext cx="997834" cy="197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D4C8B-B8FF-AD67-24BE-CF510FF5B015}"/>
              </a:ext>
            </a:extLst>
          </p:cNvPr>
          <p:cNvSpPr txBox="1"/>
          <p:nvPr/>
        </p:nvSpPr>
        <p:spPr>
          <a:xfrm>
            <a:off x="7749725" y="1014347"/>
            <a:ext cx="2793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received audio “stutters,</a:t>
            </a:r>
          </a:p>
          <a:p>
            <a:pPr algn="ctr"/>
            <a:r>
              <a:rPr lang="en-US" dirty="0"/>
              <a:t> then increase RX Latency.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6618B1-4BC6-5D33-6465-67C9AAA41BB5}"/>
              </a:ext>
            </a:extLst>
          </p:cNvPr>
          <p:cNvCxnSpPr>
            <a:cxnSpLocks/>
            <a:stCxn id="16" idx="1"/>
            <a:endCxn id="15" idx="0"/>
          </p:cNvCxnSpPr>
          <p:nvPr/>
        </p:nvCxnSpPr>
        <p:spPr>
          <a:xfrm flipH="1">
            <a:off x="5863783" y="1337513"/>
            <a:ext cx="1885942" cy="13125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FD626F-C039-5961-DABC-8FEC40F0A93B}"/>
              </a:ext>
            </a:extLst>
          </p:cNvPr>
          <p:cNvSpPr/>
          <p:nvPr/>
        </p:nvSpPr>
        <p:spPr>
          <a:xfrm>
            <a:off x="3879056" y="6206643"/>
            <a:ext cx="521494" cy="184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C94A6-EE1B-7C33-F51F-A70C3BCD589F}"/>
              </a:ext>
            </a:extLst>
          </p:cNvPr>
          <p:cNvSpPr/>
          <p:nvPr/>
        </p:nvSpPr>
        <p:spPr>
          <a:xfrm>
            <a:off x="7839074" y="6206643"/>
            <a:ext cx="673899" cy="184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F8FB09-1676-B904-70BD-A7BA043FFB5E}"/>
              </a:ext>
            </a:extLst>
          </p:cNvPr>
          <p:cNvSpPr txBox="1"/>
          <p:nvPr/>
        </p:nvSpPr>
        <p:spPr>
          <a:xfrm>
            <a:off x="4699635" y="4938105"/>
            <a:ext cx="27927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changing any settings, be sure to save them.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33FF3C-0006-F456-0F60-2FCD13E47837}"/>
              </a:ext>
            </a:extLst>
          </p:cNvPr>
          <p:cNvCxnSpPr>
            <a:cxnSpLocks/>
            <a:stCxn id="20" idx="1"/>
            <a:endCxn id="18" idx="0"/>
          </p:cNvCxnSpPr>
          <p:nvPr/>
        </p:nvCxnSpPr>
        <p:spPr>
          <a:xfrm flipH="1">
            <a:off x="4139803" y="5261271"/>
            <a:ext cx="559832" cy="9453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2A79A3F-B3E0-C0EE-8EC4-8E02799D63FC}"/>
              </a:ext>
            </a:extLst>
          </p:cNvPr>
          <p:cNvSpPr txBox="1"/>
          <p:nvPr/>
        </p:nvSpPr>
        <p:spPr>
          <a:xfrm>
            <a:off x="7938688" y="4528515"/>
            <a:ext cx="20739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apply settings, Disconnect &amp; the Reconnect to Radio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741507-C798-662E-CBDD-6808D22EADD8}"/>
              </a:ext>
            </a:extLst>
          </p:cNvPr>
          <p:cNvCxnSpPr>
            <a:cxnSpLocks/>
            <a:stCxn id="22" idx="2"/>
            <a:endCxn id="19" idx="0"/>
          </p:cNvCxnSpPr>
          <p:nvPr/>
        </p:nvCxnSpPr>
        <p:spPr>
          <a:xfrm flipH="1">
            <a:off x="8176024" y="5451845"/>
            <a:ext cx="799660" cy="7547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65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4567F-8CE2-A122-2D93-19FA3F09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553F69-6053-58AE-4646-9130A4A9E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6" t="14151" r="18066" b="15660"/>
          <a:stretch/>
        </p:blipFill>
        <p:spPr>
          <a:xfrm>
            <a:off x="2454910" y="218589"/>
            <a:ext cx="9613445" cy="62513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43D225-93ED-DC29-EC8C-E6CEE959CF1F}"/>
              </a:ext>
            </a:extLst>
          </p:cNvPr>
          <p:cNvSpPr txBox="1"/>
          <p:nvPr/>
        </p:nvSpPr>
        <p:spPr>
          <a:xfrm>
            <a:off x="123645" y="888847"/>
            <a:ext cx="23312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Wfview</a:t>
            </a:r>
            <a:r>
              <a:rPr lang="en-US" sz="4000" b="1" dirty="0"/>
              <a:t> </a:t>
            </a:r>
            <a:r>
              <a:rPr lang="en-US" sz="4000" b="1" dirty="0" err="1"/>
              <a:t>Rpi</a:t>
            </a:r>
            <a:r>
              <a:rPr lang="en-US" sz="4000" b="1" dirty="0"/>
              <a:t> server config</a:t>
            </a:r>
          </a:p>
          <a:p>
            <a:pPr algn="ctr"/>
            <a:r>
              <a:rPr lang="en-US" sz="4000" b="1" dirty="0"/>
              <a:t>For </a:t>
            </a:r>
          </a:p>
          <a:p>
            <a:pPr algn="ctr"/>
            <a:r>
              <a:rPr lang="en-US" sz="4000" b="1" dirty="0"/>
              <a:t>IC-7300</a:t>
            </a: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6EE3E3-F965-A563-E7CE-17DD5AEF0692}"/>
              </a:ext>
            </a:extLst>
          </p:cNvPr>
          <p:cNvSpPr/>
          <p:nvPr/>
        </p:nvSpPr>
        <p:spPr>
          <a:xfrm>
            <a:off x="4717884" y="2114551"/>
            <a:ext cx="935204" cy="252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B79CE6-27D9-AFD5-B957-0F4B9215FF02}"/>
              </a:ext>
            </a:extLst>
          </p:cNvPr>
          <p:cNvSpPr txBox="1"/>
          <p:nvPr/>
        </p:nvSpPr>
        <p:spPr>
          <a:xfrm>
            <a:off x="4100752" y="4540207"/>
            <a:ext cx="27932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IC-7300 config selections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409227-5B54-BB39-04AC-E496914AA0CF}"/>
              </a:ext>
            </a:extLst>
          </p:cNvPr>
          <p:cNvSpPr/>
          <p:nvPr/>
        </p:nvSpPr>
        <p:spPr>
          <a:xfrm>
            <a:off x="6305550" y="2119313"/>
            <a:ext cx="781050" cy="261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3FF653-5F8E-5C1D-43CC-23C8A222A6C2}"/>
              </a:ext>
            </a:extLst>
          </p:cNvPr>
          <p:cNvSpPr/>
          <p:nvPr/>
        </p:nvSpPr>
        <p:spPr>
          <a:xfrm>
            <a:off x="3930005" y="1301467"/>
            <a:ext cx="997834" cy="197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5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83367-02F2-9824-0634-E0278DA0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0AD6C-11FB-2FDF-E36B-C588CBCD7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05" t="7107" r="10271" b="23961"/>
          <a:stretch/>
        </p:blipFill>
        <p:spPr>
          <a:xfrm>
            <a:off x="2292286" y="365126"/>
            <a:ext cx="9340331" cy="5991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F93F2C-8E84-F1A3-0827-D5E8A2877C3C}"/>
              </a:ext>
            </a:extLst>
          </p:cNvPr>
          <p:cNvSpPr/>
          <p:nvPr/>
        </p:nvSpPr>
        <p:spPr>
          <a:xfrm>
            <a:off x="4727409" y="1085851"/>
            <a:ext cx="773279" cy="262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A36271-8237-D363-958D-89F46D0200D8}"/>
              </a:ext>
            </a:extLst>
          </p:cNvPr>
          <p:cNvSpPr/>
          <p:nvPr/>
        </p:nvSpPr>
        <p:spPr>
          <a:xfrm>
            <a:off x="6422859" y="1091155"/>
            <a:ext cx="773279" cy="262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F38EC-C83D-2BF8-F7F2-89541B656EB3}"/>
              </a:ext>
            </a:extLst>
          </p:cNvPr>
          <p:cNvSpPr txBox="1"/>
          <p:nvPr/>
        </p:nvSpPr>
        <p:spPr>
          <a:xfrm>
            <a:off x="4278765" y="2392244"/>
            <a:ext cx="32104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Modulation Input &amp; Output</a:t>
            </a:r>
          </a:p>
          <a:p>
            <a:pPr algn="ctr"/>
            <a:r>
              <a:rPr lang="en-US" dirty="0"/>
              <a:t> to USB.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8497C2-0207-C911-2562-3F6364050438}"/>
              </a:ext>
            </a:extLst>
          </p:cNvPr>
          <p:cNvCxnSpPr>
            <a:cxnSpLocks/>
            <a:stCxn id="2" idx="0"/>
            <a:endCxn id="9" idx="2"/>
          </p:cNvCxnSpPr>
          <p:nvPr/>
        </p:nvCxnSpPr>
        <p:spPr>
          <a:xfrm flipV="1">
            <a:off x="5883966" y="1353633"/>
            <a:ext cx="925533" cy="10386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414AD4-9836-2F42-B695-4186B493F002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5114049" y="1348329"/>
            <a:ext cx="769917" cy="10439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9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607AE-47BE-16FD-A549-F5E1772F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17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2EF973-99E1-1B77-EBB7-F95290DA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75" t="6855" r="10321" b="23962"/>
          <a:stretch/>
        </p:blipFill>
        <p:spPr>
          <a:xfrm>
            <a:off x="2415396" y="454405"/>
            <a:ext cx="9204385" cy="59491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7482A5-63DC-2128-4E26-B46486C13306}"/>
              </a:ext>
            </a:extLst>
          </p:cNvPr>
          <p:cNvSpPr/>
          <p:nvPr/>
        </p:nvSpPr>
        <p:spPr>
          <a:xfrm>
            <a:off x="3829049" y="1152525"/>
            <a:ext cx="176213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F14E64-77F3-2B05-129B-2825143644A9}"/>
              </a:ext>
            </a:extLst>
          </p:cNvPr>
          <p:cNvSpPr/>
          <p:nvPr/>
        </p:nvSpPr>
        <p:spPr>
          <a:xfrm>
            <a:off x="3949701" y="2470150"/>
            <a:ext cx="2193924" cy="654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ABFB41-9FDD-4183-19EB-90F26B00F2CF}"/>
              </a:ext>
            </a:extLst>
          </p:cNvPr>
          <p:cNvSpPr/>
          <p:nvPr/>
        </p:nvSpPr>
        <p:spPr>
          <a:xfrm>
            <a:off x="4757889" y="1851024"/>
            <a:ext cx="728511" cy="247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C2FBBE-9ED8-1189-9DB0-8CB4FC33947F}"/>
              </a:ext>
            </a:extLst>
          </p:cNvPr>
          <p:cNvSpPr/>
          <p:nvPr/>
        </p:nvSpPr>
        <p:spPr>
          <a:xfrm>
            <a:off x="6424764" y="1851024"/>
            <a:ext cx="728511" cy="247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73C7A6-B4CF-3E4E-0D1A-D1739B6C9084}"/>
              </a:ext>
            </a:extLst>
          </p:cNvPr>
          <p:cNvSpPr txBox="1"/>
          <p:nvPr/>
        </p:nvSpPr>
        <p:spPr>
          <a:xfrm>
            <a:off x="4089776" y="4237036"/>
            <a:ext cx="27932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IC-7300 config selections</a:t>
            </a:r>
          </a:p>
        </p:txBody>
      </p:sp>
    </p:spTree>
    <p:extLst>
      <p:ext uri="{BB962C8B-B14F-4D97-AF65-F5344CB8AC3E}">
        <p14:creationId xmlns:p14="http://schemas.microsoft.com/office/powerpoint/2010/main" val="207856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DAFD8-858D-F4A1-94CA-FF0891DA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28331-2B49-3B55-52EC-5896CD93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75" t="6856" r="10283" b="24214"/>
          <a:stretch/>
        </p:blipFill>
        <p:spPr>
          <a:xfrm>
            <a:off x="2294626" y="323840"/>
            <a:ext cx="9059174" cy="58267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D2699B-D133-570D-F5DF-7189FBA2F514}"/>
              </a:ext>
            </a:extLst>
          </p:cNvPr>
          <p:cNvSpPr/>
          <p:nvPr/>
        </p:nvSpPr>
        <p:spPr>
          <a:xfrm>
            <a:off x="4614863" y="4576763"/>
            <a:ext cx="4254817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54371-6E78-9F4C-C568-F2D432DF21C9}"/>
              </a:ext>
            </a:extLst>
          </p:cNvPr>
          <p:cNvSpPr txBox="1"/>
          <p:nvPr/>
        </p:nvSpPr>
        <p:spPr>
          <a:xfrm>
            <a:off x="8438401" y="2941158"/>
            <a:ext cx="240672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IC-7300 </a:t>
            </a:r>
          </a:p>
          <a:p>
            <a:pPr algn="ctr"/>
            <a:r>
              <a:rPr lang="en-US" dirty="0"/>
              <a:t>RX Audio Input</a:t>
            </a:r>
          </a:p>
          <a:p>
            <a:pPr algn="ctr"/>
            <a:r>
              <a:rPr lang="en-US" dirty="0"/>
              <a:t>TX Audio Output</a:t>
            </a:r>
          </a:p>
          <a:p>
            <a:pPr algn="ctr"/>
            <a:r>
              <a:rPr lang="en-US" dirty="0"/>
              <a:t>configuration selections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D4D1E4-820B-AD00-9306-2C3475F4976B}"/>
              </a:ext>
            </a:extLst>
          </p:cNvPr>
          <p:cNvCxnSpPr>
            <a:cxnSpLocks/>
            <a:stCxn id="9" idx="1"/>
            <a:endCxn id="8" idx="0"/>
          </p:cNvCxnSpPr>
          <p:nvPr/>
        </p:nvCxnSpPr>
        <p:spPr>
          <a:xfrm flipH="1">
            <a:off x="6742272" y="3541323"/>
            <a:ext cx="1696129" cy="10354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4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0D3F-A600-5302-16E4-DD32B921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9926"/>
          </a:xfrm>
        </p:spPr>
        <p:txBody>
          <a:bodyPr/>
          <a:lstStyle/>
          <a:p>
            <a:pPr algn="ctr"/>
            <a:r>
              <a:rPr lang="en-US" b="1" dirty="0"/>
              <a:t>Download &amp; Install a Virtual Audio Cable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064ED-E4F5-C3F1-B2CD-3E83A7DE09DA}"/>
              </a:ext>
            </a:extLst>
          </p:cNvPr>
          <p:cNvSpPr txBox="1"/>
          <p:nvPr/>
        </p:nvSpPr>
        <p:spPr>
          <a:xfrm>
            <a:off x="2597728" y="612354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VB-Audio Virtual Apps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48BB6-5E56-8362-6D54-01446A8ED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3" t="12060" r="14586" b="22251"/>
          <a:stretch/>
        </p:blipFill>
        <p:spPr>
          <a:xfrm>
            <a:off x="2755075" y="1000664"/>
            <a:ext cx="6353299" cy="4505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48EF90-53B2-4F1E-451D-1AD4D30040C4}"/>
              </a:ext>
            </a:extLst>
          </p:cNvPr>
          <p:cNvSpPr txBox="1"/>
          <p:nvPr/>
        </p:nvSpPr>
        <p:spPr>
          <a:xfrm>
            <a:off x="2755075" y="5460667"/>
            <a:ext cx="6682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FREE for both Windows &amp; Mac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6F7A9-318B-D4C2-4D74-1A60AA74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81756-4CCA-89A8-2167-3FC5483B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3031"/>
          </a:xfrm>
        </p:spPr>
        <p:txBody>
          <a:bodyPr/>
          <a:lstStyle/>
          <a:p>
            <a:pPr algn="ctr"/>
            <a:r>
              <a:rPr lang="en-US" b="1" dirty="0" err="1"/>
              <a:t>Wfview</a:t>
            </a:r>
            <a:r>
              <a:rPr lang="en-US" b="1" dirty="0"/>
              <a:t>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CEA0C-3DD7-E84B-9140-0CC7F10C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963" y="636180"/>
            <a:ext cx="8026073" cy="6138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7D3559-ABA9-9D76-A7DC-C08614C2D4EA}"/>
              </a:ext>
            </a:extLst>
          </p:cNvPr>
          <p:cNvSpPr/>
          <p:nvPr/>
        </p:nvSpPr>
        <p:spPr>
          <a:xfrm>
            <a:off x="3855244" y="3419475"/>
            <a:ext cx="1250156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B51D4D-6A49-9141-0923-400634B45D33}"/>
              </a:ext>
            </a:extLst>
          </p:cNvPr>
          <p:cNvSpPr/>
          <p:nvPr/>
        </p:nvSpPr>
        <p:spPr>
          <a:xfrm>
            <a:off x="5574507" y="3421857"/>
            <a:ext cx="1250156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0E5F2-D78C-642E-8072-DD69D04C8A49}"/>
              </a:ext>
            </a:extLst>
          </p:cNvPr>
          <p:cNvSpPr/>
          <p:nvPr/>
        </p:nvSpPr>
        <p:spPr>
          <a:xfrm>
            <a:off x="2483644" y="6383655"/>
            <a:ext cx="511016" cy="184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842E50-D569-3CD8-1308-2F52B90B9623}"/>
              </a:ext>
            </a:extLst>
          </p:cNvPr>
          <p:cNvSpPr/>
          <p:nvPr/>
        </p:nvSpPr>
        <p:spPr>
          <a:xfrm>
            <a:off x="6225540" y="6383655"/>
            <a:ext cx="807720" cy="184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C7EBF-B93B-4FED-97DD-1969ED77CB45}"/>
              </a:ext>
            </a:extLst>
          </p:cNvPr>
          <p:cNvSpPr txBox="1"/>
          <p:nvPr/>
        </p:nvSpPr>
        <p:spPr>
          <a:xfrm>
            <a:off x="3855244" y="4047202"/>
            <a:ext cx="35513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audio to use virtual audio cable.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0F04E6-E4A0-DFB0-694F-6EA42B977FD5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389120" y="3595688"/>
            <a:ext cx="1241822" cy="4515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586578-CEB3-E81A-89F1-660F46C2A7A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630942" y="3580746"/>
            <a:ext cx="647938" cy="4664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953CDB-0E31-E3F5-057A-8FC4C2712CB9}"/>
              </a:ext>
            </a:extLst>
          </p:cNvPr>
          <p:cNvSpPr txBox="1"/>
          <p:nvPr/>
        </p:nvSpPr>
        <p:spPr>
          <a:xfrm>
            <a:off x="3303270" y="5096069"/>
            <a:ext cx="27927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changing any settings, be sure to save them.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B5CD60-6C75-5717-06CD-6EC3EB659F58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39152" y="5419234"/>
            <a:ext cx="564118" cy="9644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90605AE-B858-610A-0023-22E5E966A518}"/>
              </a:ext>
            </a:extLst>
          </p:cNvPr>
          <p:cNvSpPr txBox="1"/>
          <p:nvPr/>
        </p:nvSpPr>
        <p:spPr>
          <a:xfrm>
            <a:off x="6542323" y="4686479"/>
            <a:ext cx="27927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apply settings, Disconnect &amp; the Reconnect to Radio.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5FCCCA-375B-621F-A16B-327B5F638F9F}"/>
              </a:ext>
            </a:extLst>
          </p:cNvPr>
          <p:cNvCxnSpPr>
            <a:cxnSpLocks/>
            <a:stCxn id="27" idx="2"/>
            <a:endCxn id="11" idx="0"/>
          </p:cNvCxnSpPr>
          <p:nvPr/>
        </p:nvCxnSpPr>
        <p:spPr>
          <a:xfrm flipH="1">
            <a:off x="6629400" y="5609809"/>
            <a:ext cx="1309288" cy="7738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9030430-BAA0-413C-3E10-C343A315289C}"/>
              </a:ext>
            </a:extLst>
          </p:cNvPr>
          <p:cNvSpPr/>
          <p:nvPr/>
        </p:nvSpPr>
        <p:spPr>
          <a:xfrm>
            <a:off x="3916204" y="2954433"/>
            <a:ext cx="952976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FEDBAE-0CAA-0AF9-50DB-A3E0DD51D95A}"/>
              </a:ext>
            </a:extLst>
          </p:cNvPr>
          <p:cNvSpPr txBox="1"/>
          <p:nvPr/>
        </p:nvSpPr>
        <p:spPr>
          <a:xfrm>
            <a:off x="146672" y="3548672"/>
            <a:ext cx="18162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received audio “stutters”,</a:t>
            </a:r>
          </a:p>
          <a:p>
            <a:pPr algn="ctr"/>
            <a:r>
              <a:rPr lang="en-US" dirty="0"/>
              <a:t> then increase RX Latency.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74E95B-E643-ADE3-02F6-E0432682486A}"/>
              </a:ext>
            </a:extLst>
          </p:cNvPr>
          <p:cNvCxnSpPr>
            <a:cxnSpLocks/>
            <a:stCxn id="33" idx="3"/>
            <a:endCxn id="32" idx="1"/>
          </p:cNvCxnSpPr>
          <p:nvPr/>
        </p:nvCxnSpPr>
        <p:spPr>
          <a:xfrm flipV="1">
            <a:off x="1962963" y="3042540"/>
            <a:ext cx="1953241" cy="11062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8D33F-8B72-8303-BFC9-87EC6DF6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EA685-481F-7B42-497F-24835864B8FC}"/>
              </a:ext>
            </a:extLst>
          </p:cNvPr>
          <p:cNvSpPr/>
          <p:nvPr/>
        </p:nvSpPr>
        <p:spPr>
          <a:xfrm>
            <a:off x="7107134" y="2954432"/>
            <a:ext cx="691145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0856F-279D-31BE-3C3D-094E4B6E0CB1}"/>
              </a:ext>
            </a:extLst>
          </p:cNvPr>
          <p:cNvSpPr/>
          <p:nvPr/>
        </p:nvSpPr>
        <p:spPr>
          <a:xfrm>
            <a:off x="8193445" y="2954432"/>
            <a:ext cx="691145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5AA491-600D-35EA-7903-C82140E2A85E}"/>
              </a:ext>
            </a:extLst>
          </p:cNvPr>
          <p:cNvCxnSpPr>
            <a:cxnSpLocks/>
            <a:stCxn id="13" idx="0"/>
            <a:endCxn id="3" idx="2"/>
          </p:cNvCxnSpPr>
          <p:nvPr/>
        </p:nvCxnSpPr>
        <p:spPr>
          <a:xfrm flipH="1" flipV="1">
            <a:off x="7452707" y="3130645"/>
            <a:ext cx="1076987" cy="8070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DA6726-7AB3-693F-D22F-C9BE76AEF9A7}"/>
              </a:ext>
            </a:extLst>
          </p:cNvPr>
          <p:cNvSpPr txBox="1"/>
          <p:nvPr/>
        </p:nvSpPr>
        <p:spPr>
          <a:xfrm>
            <a:off x="7724334" y="3937686"/>
            <a:ext cx="1610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Opus 1ch.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CCE96B8-A955-44C8-F606-813F0CE9DBA3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8529694" y="3130645"/>
            <a:ext cx="9324" cy="7832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6802959-0D45-C0BE-0EEC-E06CB00C250B}"/>
              </a:ext>
            </a:extLst>
          </p:cNvPr>
          <p:cNvSpPr/>
          <p:nvPr/>
        </p:nvSpPr>
        <p:spPr>
          <a:xfrm>
            <a:off x="3336462" y="1637607"/>
            <a:ext cx="691145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480BAD-5EF1-AB52-5A84-DBD180AA9F4C}"/>
              </a:ext>
            </a:extLst>
          </p:cNvPr>
          <p:cNvSpPr txBox="1"/>
          <p:nvPr/>
        </p:nvSpPr>
        <p:spPr>
          <a:xfrm>
            <a:off x="490017" y="954143"/>
            <a:ext cx="112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Network.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959762-DB2A-E31F-E487-6FF5C362C91E}"/>
              </a:ext>
            </a:extLst>
          </p:cNvPr>
          <p:cNvCxnSpPr>
            <a:cxnSpLocks/>
            <a:stCxn id="24" idx="3"/>
            <a:endCxn id="23" idx="1"/>
          </p:cNvCxnSpPr>
          <p:nvPr/>
        </p:nvCxnSpPr>
        <p:spPr>
          <a:xfrm>
            <a:off x="1619617" y="1277309"/>
            <a:ext cx="1716845" cy="4484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3D59E7E-BD7C-1278-43CC-8D6F3F1CA939}"/>
              </a:ext>
            </a:extLst>
          </p:cNvPr>
          <p:cNvSpPr/>
          <p:nvPr/>
        </p:nvSpPr>
        <p:spPr>
          <a:xfrm>
            <a:off x="3722494" y="2520735"/>
            <a:ext cx="1608631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A67928-B3F0-C3CE-3687-44D48F8A2A3B}"/>
              </a:ext>
            </a:extLst>
          </p:cNvPr>
          <p:cNvSpPr/>
          <p:nvPr/>
        </p:nvSpPr>
        <p:spPr>
          <a:xfrm>
            <a:off x="3711195" y="2739940"/>
            <a:ext cx="1608631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7E826D-A89B-3BB1-EBB2-F98F25FFA79B}"/>
              </a:ext>
            </a:extLst>
          </p:cNvPr>
          <p:cNvSpPr/>
          <p:nvPr/>
        </p:nvSpPr>
        <p:spPr>
          <a:xfrm>
            <a:off x="5699125" y="2739939"/>
            <a:ext cx="1125538" cy="17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148A5E-6E2A-B30E-9FC8-41F021FE2318}"/>
              </a:ext>
            </a:extLst>
          </p:cNvPr>
          <p:cNvSpPr txBox="1"/>
          <p:nvPr/>
        </p:nvSpPr>
        <p:spPr>
          <a:xfrm>
            <a:off x="100881" y="1816609"/>
            <a:ext cx="19078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 IP address or hostname.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194AEB-423C-E118-04AD-10F3809CED58}"/>
              </a:ext>
            </a:extLst>
          </p:cNvPr>
          <p:cNvCxnSpPr>
            <a:cxnSpLocks/>
            <a:stCxn id="41" idx="3"/>
            <a:endCxn id="38" idx="1"/>
          </p:cNvCxnSpPr>
          <p:nvPr/>
        </p:nvCxnSpPr>
        <p:spPr>
          <a:xfrm>
            <a:off x="2008753" y="2139775"/>
            <a:ext cx="1713741" cy="4690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D3F2516-49D9-CF6D-6D8A-E744F144C7BF}"/>
              </a:ext>
            </a:extLst>
          </p:cNvPr>
          <p:cNvSpPr txBox="1"/>
          <p:nvPr/>
        </p:nvSpPr>
        <p:spPr>
          <a:xfrm>
            <a:off x="450099" y="2598929"/>
            <a:ext cx="120943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login credentials.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EA9DC73-A7C7-AD90-59FF-19D1EA65ACE3}"/>
              </a:ext>
            </a:extLst>
          </p:cNvPr>
          <p:cNvCxnSpPr>
            <a:cxnSpLocks/>
            <a:stCxn id="46" idx="3"/>
            <a:endCxn id="39" idx="1"/>
          </p:cNvCxnSpPr>
          <p:nvPr/>
        </p:nvCxnSpPr>
        <p:spPr>
          <a:xfrm flipV="1">
            <a:off x="1659537" y="2828047"/>
            <a:ext cx="2051658" cy="2325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47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64AC8A-5833-544F-0A5B-9F8B36F1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31" y="0"/>
            <a:ext cx="89665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B7DFD4-914B-037C-AD25-0911DB647CA4}"/>
              </a:ext>
            </a:extLst>
          </p:cNvPr>
          <p:cNvSpPr/>
          <p:nvPr/>
        </p:nvSpPr>
        <p:spPr>
          <a:xfrm>
            <a:off x="3707607" y="709137"/>
            <a:ext cx="719613" cy="174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503F9-3123-ED04-AC88-6E7134D18849}"/>
              </a:ext>
            </a:extLst>
          </p:cNvPr>
          <p:cNvSpPr/>
          <p:nvPr/>
        </p:nvSpPr>
        <p:spPr>
          <a:xfrm>
            <a:off x="5109687" y="709137"/>
            <a:ext cx="719613" cy="174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9E0DE-B12F-4A77-CEB9-04733636D9C6}"/>
              </a:ext>
            </a:extLst>
          </p:cNvPr>
          <p:cNvSpPr txBox="1"/>
          <p:nvPr/>
        </p:nvSpPr>
        <p:spPr>
          <a:xfrm>
            <a:off x="3114199" y="2055813"/>
            <a:ext cx="32104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Modulation Input &amp; Output</a:t>
            </a:r>
          </a:p>
          <a:p>
            <a:pPr algn="ctr"/>
            <a:r>
              <a:rPr lang="en-US" dirty="0"/>
              <a:t> to USB.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95EF74-A450-2D28-5EEB-9847C42BD37F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4067414" y="883920"/>
            <a:ext cx="651986" cy="11718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0EB600-237D-FFD9-9950-E57CE4EAD63B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4719400" y="883920"/>
            <a:ext cx="750094" cy="11718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F0A9AF-7216-8FDC-C41F-2161DFE4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2ADCB3-F1E8-0960-3262-FEB6918E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31" y="0"/>
            <a:ext cx="89665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7D7380-52F0-5B16-65AE-9954A61BA562}"/>
              </a:ext>
            </a:extLst>
          </p:cNvPr>
          <p:cNvSpPr/>
          <p:nvPr/>
        </p:nvSpPr>
        <p:spPr>
          <a:xfrm>
            <a:off x="2976087" y="693897"/>
            <a:ext cx="765333" cy="19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2386-BD50-FB12-18E9-5E1AB6D82CD6}"/>
              </a:ext>
            </a:extLst>
          </p:cNvPr>
          <p:cNvSpPr txBox="1"/>
          <p:nvPr/>
        </p:nvSpPr>
        <p:spPr>
          <a:xfrm>
            <a:off x="3117165" y="2513013"/>
            <a:ext cx="18500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Enable </a:t>
            </a:r>
            <a:r>
              <a:rPr lang="en-US" dirty="0" err="1"/>
              <a:t>RigCtld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This will allow WSJT-X to control radio.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B73DEE-6D9C-6D60-5732-FE7EC6655ABE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H="1" flipV="1">
            <a:off x="3358754" y="883920"/>
            <a:ext cx="683419" cy="16290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1D8B7-3ADA-50D8-BDF5-3A7F0FBD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38CC5F-427D-E748-552F-36FD571D0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31" y="0"/>
            <a:ext cx="896653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BC9BE-F4BD-D560-79A9-6C70AF0A3477}"/>
              </a:ext>
            </a:extLst>
          </p:cNvPr>
          <p:cNvSpPr/>
          <p:nvPr/>
        </p:nvSpPr>
        <p:spPr>
          <a:xfrm>
            <a:off x="6879431" y="5400675"/>
            <a:ext cx="597694" cy="138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B0E31-D0FE-8527-9FF8-FD40871755E1}"/>
              </a:ext>
            </a:extLst>
          </p:cNvPr>
          <p:cNvSpPr txBox="1"/>
          <p:nvPr/>
        </p:nvSpPr>
        <p:spPr>
          <a:xfrm>
            <a:off x="9181536" y="3334109"/>
            <a:ext cx="1273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Enable ATU.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375726-4195-5F68-B8D3-D02874F25B2C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flipH="1">
            <a:off x="7178278" y="3657275"/>
            <a:ext cx="2003258" cy="1743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DA969B0-E61C-295A-3DCB-85B64286A486}"/>
              </a:ext>
            </a:extLst>
          </p:cNvPr>
          <p:cNvSpPr/>
          <p:nvPr/>
        </p:nvSpPr>
        <p:spPr>
          <a:xfrm>
            <a:off x="4336256" y="5432426"/>
            <a:ext cx="378619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C1285C-A50C-B933-2F78-7820273576F8}"/>
              </a:ext>
            </a:extLst>
          </p:cNvPr>
          <p:cNvSpPr txBox="1"/>
          <p:nvPr/>
        </p:nvSpPr>
        <p:spPr>
          <a:xfrm>
            <a:off x="0" y="4676776"/>
            <a:ext cx="16127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 Data mode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557D4B-92E3-4F9A-3503-DC0C91953FBE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>
          <a:xfrm>
            <a:off x="1612731" y="4861442"/>
            <a:ext cx="2723525" cy="6598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6AA2F5E-7E1D-2EB5-8905-52DE0A3463B7}"/>
              </a:ext>
            </a:extLst>
          </p:cNvPr>
          <p:cNvSpPr/>
          <p:nvPr/>
        </p:nvSpPr>
        <p:spPr>
          <a:xfrm>
            <a:off x="5692775" y="5143501"/>
            <a:ext cx="200025" cy="958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A85B42-F1E4-48B0-0965-F822A15456DD}"/>
              </a:ext>
            </a:extLst>
          </p:cNvPr>
          <p:cNvSpPr txBox="1"/>
          <p:nvPr/>
        </p:nvSpPr>
        <p:spPr>
          <a:xfrm>
            <a:off x="1857375" y="3170027"/>
            <a:ext cx="1914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Reduce TX Power</a:t>
            </a:r>
          </a:p>
          <a:p>
            <a:pPr algn="ctr"/>
            <a:r>
              <a:rPr lang="en-US" dirty="0"/>
              <a:t> to 80%.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8874CD-E697-7A42-260A-8F6D6FB2F0A1}"/>
              </a:ext>
            </a:extLst>
          </p:cNvPr>
          <p:cNvCxnSpPr>
            <a:cxnSpLocks/>
            <a:stCxn id="39" idx="3"/>
            <a:endCxn id="38" idx="0"/>
          </p:cNvCxnSpPr>
          <p:nvPr/>
        </p:nvCxnSpPr>
        <p:spPr>
          <a:xfrm>
            <a:off x="3771900" y="3493193"/>
            <a:ext cx="2020888" cy="1650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1A821-BD14-D253-C66C-765D5C19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6CBEA9-D74E-9F56-4A69-1039AF3DD360}"/>
              </a:ext>
            </a:extLst>
          </p:cNvPr>
          <p:cNvSpPr/>
          <p:nvPr/>
        </p:nvSpPr>
        <p:spPr>
          <a:xfrm>
            <a:off x="6900863" y="5610226"/>
            <a:ext cx="559594" cy="174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15CDB4-C246-F732-754F-7231781FB52C}"/>
              </a:ext>
            </a:extLst>
          </p:cNvPr>
          <p:cNvCxnSpPr>
            <a:cxnSpLocks/>
            <a:stCxn id="7" idx="1"/>
            <a:endCxn id="3" idx="3"/>
          </p:cNvCxnSpPr>
          <p:nvPr/>
        </p:nvCxnSpPr>
        <p:spPr>
          <a:xfrm flipH="1">
            <a:off x="7460457" y="5559425"/>
            <a:ext cx="1712323" cy="1381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8B5CF1-E248-1EFB-0736-454FF630D3F1}"/>
              </a:ext>
            </a:extLst>
          </p:cNvPr>
          <p:cNvSpPr txBox="1"/>
          <p:nvPr/>
        </p:nvSpPr>
        <p:spPr>
          <a:xfrm>
            <a:off x="9172780" y="4820761"/>
            <a:ext cx="12736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Retune antenna whenever you change bands.</a:t>
            </a:r>
          </a:p>
        </p:txBody>
      </p:sp>
    </p:spTree>
    <p:extLst>
      <p:ext uri="{BB962C8B-B14F-4D97-AF65-F5344CB8AC3E}">
        <p14:creationId xmlns:p14="http://schemas.microsoft.com/office/powerpoint/2010/main" val="422016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6BC01-B10E-C7ED-B7AC-0806D176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73" y="0"/>
            <a:ext cx="666825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3E0971-AB42-7EEA-B79E-45D88813BB6E}"/>
              </a:ext>
            </a:extLst>
          </p:cNvPr>
          <p:cNvSpPr/>
          <p:nvPr/>
        </p:nvSpPr>
        <p:spPr>
          <a:xfrm>
            <a:off x="3026568" y="230189"/>
            <a:ext cx="516731" cy="112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A97B5-F415-69C0-F8AA-EAF7B2DA9386}"/>
              </a:ext>
            </a:extLst>
          </p:cNvPr>
          <p:cNvSpPr txBox="1"/>
          <p:nvPr/>
        </p:nvSpPr>
        <p:spPr>
          <a:xfrm>
            <a:off x="3314700" y="2505670"/>
            <a:ext cx="23240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 a new Configuration named</a:t>
            </a:r>
          </a:p>
          <a:p>
            <a:pPr algn="ctr"/>
            <a:r>
              <a:rPr lang="en-US" dirty="0"/>
              <a:t> “IC-7300 Remote”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BF6EBF-A282-905C-5936-E9C68CBC7370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H="1" flipV="1">
            <a:off x="3284934" y="342901"/>
            <a:ext cx="1191816" cy="21627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0681BEF8-20D0-E460-208B-3F37D000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" y="490519"/>
            <a:ext cx="2622224" cy="10811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WSJT-X settings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8FA71-F568-9DC5-D74E-77C3E1BB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457248-0AD3-473A-4697-E8A49805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19075"/>
            <a:ext cx="5619750" cy="6419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AA4AD-2090-4619-1540-C60DC78CCAE5}"/>
              </a:ext>
            </a:extLst>
          </p:cNvPr>
          <p:cNvSpPr/>
          <p:nvPr/>
        </p:nvSpPr>
        <p:spPr>
          <a:xfrm>
            <a:off x="3745707" y="914877"/>
            <a:ext cx="3813333" cy="1900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2434E-A6DA-E0A2-103A-0CD9CDA1D00F}"/>
              </a:ext>
            </a:extLst>
          </p:cNvPr>
          <p:cNvSpPr/>
          <p:nvPr/>
        </p:nvSpPr>
        <p:spPr>
          <a:xfrm>
            <a:off x="4414839" y="1390650"/>
            <a:ext cx="1505902" cy="171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17D81-00B7-409B-7C8F-F979282E7682}"/>
              </a:ext>
            </a:extLst>
          </p:cNvPr>
          <p:cNvSpPr/>
          <p:nvPr/>
        </p:nvSpPr>
        <p:spPr>
          <a:xfrm>
            <a:off x="6165056" y="4662488"/>
            <a:ext cx="1031082" cy="211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280D7-15C8-2F4F-BC6F-6598782F16D0}"/>
              </a:ext>
            </a:extLst>
          </p:cNvPr>
          <p:cNvSpPr/>
          <p:nvPr/>
        </p:nvSpPr>
        <p:spPr>
          <a:xfrm>
            <a:off x="7310437" y="6305551"/>
            <a:ext cx="716757" cy="211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F7D80-670D-5A25-B2C4-46ABEF3FD9D9}"/>
              </a:ext>
            </a:extLst>
          </p:cNvPr>
          <p:cNvSpPr txBox="1"/>
          <p:nvPr/>
        </p:nvSpPr>
        <p:spPr>
          <a:xfrm>
            <a:off x="9043512" y="2825151"/>
            <a:ext cx="18500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Once all settings have been made, Test CAT.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36A1F3-E315-58AB-48EA-2216E8A374A5}"/>
              </a:ext>
            </a:extLst>
          </p:cNvPr>
          <p:cNvCxnSpPr>
            <a:cxnSpLocks/>
            <a:stCxn id="9" idx="1"/>
            <a:endCxn id="7" idx="0"/>
          </p:cNvCxnSpPr>
          <p:nvPr/>
        </p:nvCxnSpPr>
        <p:spPr>
          <a:xfrm flipH="1">
            <a:off x="6680597" y="3286816"/>
            <a:ext cx="2362915" cy="13756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D478E6-D21C-EC1E-FA46-FED3382110C2}"/>
              </a:ext>
            </a:extLst>
          </p:cNvPr>
          <p:cNvSpPr txBox="1"/>
          <p:nvPr/>
        </p:nvSpPr>
        <p:spPr>
          <a:xfrm>
            <a:off x="715425" y="1104900"/>
            <a:ext cx="185001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will allow WSJT-X</a:t>
            </a:r>
          </a:p>
          <a:p>
            <a:pPr algn="ctr"/>
            <a:r>
              <a:rPr lang="en-US" dirty="0"/>
              <a:t> to control radio.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3CC183-BE07-D768-311A-424FC8FD9DA1}"/>
              </a:ext>
            </a:extLst>
          </p:cNvPr>
          <p:cNvCxnSpPr>
            <a:cxnSpLocks/>
            <a:stCxn id="17" idx="3"/>
            <a:endCxn id="5" idx="1"/>
          </p:cNvCxnSpPr>
          <p:nvPr/>
        </p:nvCxnSpPr>
        <p:spPr>
          <a:xfrm flipV="1">
            <a:off x="2565440" y="1009889"/>
            <a:ext cx="1180267" cy="5566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1E3626-757B-B49D-7BE2-0220BDBFD642}"/>
              </a:ext>
            </a:extLst>
          </p:cNvPr>
          <p:cNvCxnSpPr>
            <a:cxnSpLocks/>
            <a:stCxn id="17" idx="3"/>
            <a:endCxn id="6" idx="1"/>
          </p:cNvCxnSpPr>
          <p:nvPr/>
        </p:nvCxnSpPr>
        <p:spPr>
          <a:xfrm flipV="1">
            <a:off x="2565440" y="1476376"/>
            <a:ext cx="1849399" cy="901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8A667C-7F62-CC5C-1B3B-627D7D0B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044D5-385D-2B08-7832-0672D92E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219075"/>
            <a:ext cx="5619750" cy="6419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DAD632-E31E-5933-8101-8503EF04BACD}"/>
              </a:ext>
            </a:extLst>
          </p:cNvPr>
          <p:cNvSpPr/>
          <p:nvPr/>
        </p:nvSpPr>
        <p:spPr>
          <a:xfrm>
            <a:off x="4029075" y="1142471"/>
            <a:ext cx="3984624" cy="177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BCB04-ACE4-45EF-FFC3-12CA8F2837CB}"/>
              </a:ext>
            </a:extLst>
          </p:cNvPr>
          <p:cNvSpPr/>
          <p:nvPr/>
        </p:nvSpPr>
        <p:spPr>
          <a:xfrm>
            <a:off x="4029075" y="1390121"/>
            <a:ext cx="3984624" cy="1773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FB438-EC1E-9200-9573-87FCA7B30929}"/>
              </a:ext>
            </a:extLst>
          </p:cNvPr>
          <p:cNvSpPr txBox="1"/>
          <p:nvPr/>
        </p:nvSpPr>
        <p:spPr>
          <a:xfrm>
            <a:off x="4029075" y="4542923"/>
            <a:ext cx="18500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the Virtual Audio cable</a:t>
            </a:r>
          </a:p>
          <a:p>
            <a:pPr algn="ctr"/>
            <a:r>
              <a:rPr lang="en-US" dirty="0"/>
              <a:t>For Input &amp; Output.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930F3F-3BE0-C233-D14B-44F527A9F862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4954083" y="1567492"/>
            <a:ext cx="1067304" cy="29754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441D85-3DCF-6CC6-EA8A-ADEF48CB2D6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954082" y="1319842"/>
            <a:ext cx="1067305" cy="32230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CEB8E-C494-EFBF-FC88-962C412E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9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341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Wfview Client &amp; WSJT-X Configuration IC-7300</vt:lpstr>
      <vt:lpstr>Download &amp; Install a Virtual Audio Cable </vt:lpstr>
      <vt:lpstr>Wfview settings</vt:lpstr>
      <vt:lpstr>PowerPoint Presentation</vt:lpstr>
      <vt:lpstr>PowerPoint Presentation</vt:lpstr>
      <vt:lpstr>PowerPoint Presentation</vt:lpstr>
      <vt:lpstr>WSJT-X settings</vt:lpstr>
      <vt:lpstr>PowerPoint Presentation</vt:lpstr>
      <vt:lpstr>PowerPoint Presentation</vt:lpstr>
      <vt:lpstr>WSJT-X  In action</vt:lpstr>
      <vt:lpstr>PowerPoint Presentation</vt:lpstr>
      <vt:lpstr>Stream Deck  Setup</vt:lpstr>
      <vt:lpstr>Editing Stream Deck Button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Wfview Client &amp; WSJT-X Configuration IC-7300</dc:title>
  <dc:creator>Ed James</dc:creator>
  <cp:lastModifiedBy>Ed James</cp:lastModifiedBy>
  <cp:revision>17</cp:revision>
  <dcterms:created xsi:type="dcterms:W3CDTF">2024-01-30T20:55:59Z</dcterms:created>
  <dcterms:modified xsi:type="dcterms:W3CDTF">2024-01-31T20:47:46Z</dcterms:modified>
</cp:coreProperties>
</file>